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49"/>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293"/>
            <p14:sldId id="294"/>
            <p14:sldId id="295"/>
            <p14:sldId id="296"/>
            <p14:sldId id="297"/>
            <p14:sldId id="298"/>
            <p14:sldId id="299"/>
            <p14:sldId id="300"/>
            <p14:sldId id="301"/>
          </p14:sldIdLst>
        </p14:section>
        <p14:section name="Thank You" id="{277A27D0-4705-46BB-B30C-727F8DD42AA0}">
          <p14:sldIdLst>
            <p14:sldId id="30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0237" autoAdjust="0"/>
  </p:normalViewPr>
  <p:slideViewPr>
    <p:cSldViewPr snapToGrid="0">
      <p:cViewPr varScale="1">
        <p:scale>
          <a:sx n="91" d="100"/>
          <a:sy n="91" d="100"/>
        </p:scale>
        <p:origin x="7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4/5/2022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13</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39</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41</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44</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45</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17</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24</a:t>
            </a:fld>
            <a:endParaRPr lang="en-US"/>
          </a:p>
        </p:txBody>
      </p:sp>
    </p:spTree>
    <p:extLst>
      <p:ext uri="{BB962C8B-B14F-4D97-AF65-F5344CB8AC3E}">
        <p14:creationId xmlns:p14="http://schemas.microsoft.com/office/powerpoint/2010/main" val="987875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28</a:t>
            </a:fld>
            <a:endParaRPr lang="en-US"/>
          </a:p>
        </p:txBody>
      </p:sp>
    </p:spTree>
    <p:extLst>
      <p:ext uri="{BB962C8B-B14F-4D97-AF65-F5344CB8AC3E}">
        <p14:creationId xmlns:p14="http://schemas.microsoft.com/office/powerpoint/2010/main" val="145659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209F44-5A25-464B-8843-87FA50B9D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652" y="4314091"/>
            <a:ext cx="2274277" cy="2274277"/>
          </a:xfrm>
          <a:prstGeom prst="rect">
            <a:avLst/>
          </a:prstGeom>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2538</Words>
  <Application>Microsoft Office PowerPoint</Application>
  <PresentationFormat>Widescreen</PresentationFormat>
  <Paragraphs>489</Paragraphs>
  <Slides>46</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Arial</vt:lpstr>
      <vt:lpstr>Calibri</vt:lpstr>
      <vt:lpstr>Calibri Light</vt:lpstr>
      <vt:lpstr>Kamerik205 8</vt:lpstr>
      <vt:lpstr>Office Theme</vt:lpstr>
      <vt:lpstr>Title</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Summary</vt:lpstr>
      <vt:lpstr>Event-Driven Architecture</vt:lpstr>
      <vt:lpstr>SWOT</vt:lpstr>
      <vt:lpstr>SWOT</vt:lpstr>
      <vt:lpstr>SWOT</vt:lpstr>
      <vt:lpstr>SWOT</vt:lpstr>
      <vt:lpstr>SWOT</vt:lpstr>
      <vt:lpstr>Event-Driven Architecture</vt:lpstr>
      <vt:lpstr>Azure Event Hubs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cp:revision>
  <dcterms:created xsi:type="dcterms:W3CDTF">2022-04-06T02:02:06Z</dcterms:created>
  <dcterms:modified xsi:type="dcterms:W3CDTF">2022-04-06T02:35:26Z</dcterms:modified>
</cp:coreProperties>
</file>